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9" r:id="rId4"/>
    <p:sldId id="258" r:id="rId5"/>
    <p:sldId id="263" r:id="rId6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72" y="-22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het opmaakprofiel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8F0FA-503B-447F-A02E-6BF1D880434F}" type="datetimeFigureOut">
              <a:rPr lang="nl-NL" smtClean="0"/>
              <a:pPr/>
              <a:t>2-11-2015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het opmaakprofiel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8F0FA-503B-447F-A02E-6BF1D880434F}" type="datetimeFigureOut">
              <a:rPr lang="nl-NL" smtClean="0"/>
              <a:pPr/>
              <a:t>2-11-2015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het opmaakprofiel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8F0FA-503B-447F-A02E-6BF1D880434F}" type="datetimeFigureOut">
              <a:rPr lang="nl-NL" smtClean="0"/>
              <a:pPr/>
              <a:t>2-11-2015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het opmaakprofiel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8F0FA-503B-447F-A02E-6BF1D880434F}" type="datetimeFigureOut">
              <a:rPr lang="nl-NL" smtClean="0"/>
              <a:pPr/>
              <a:t>2-11-2015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het opmaakprofiel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opmaakprofielen van de modeltekst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8F0FA-503B-447F-A02E-6BF1D880434F}" type="datetimeFigureOut">
              <a:rPr lang="nl-NL" smtClean="0"/>
              <a:pPr/>
              <a:t>2-11-2015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het opmaakprofiel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8F0FA-503B-447F-A02E-6BF1D880434F}" type="datetimeFigureOut">
              <a:rPr lang="nl-NL" smtClean="0"/>
              <a:pPr/>
              <a:t>2-11-2015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het opmaakprofiel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opmaakprofielen van de modeltekst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opmaakprofielen van de modeltekst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8F0FA-503B-447F-A02E-6BF1D880434F}" type="datetimeFigureOut">
              <a:rPr lang="nl-NL" smtClean="0"/>
              <a:pPr/>
              <a:t>2-11-2015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het opmaakprofiel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8F0FA-503B-447F-A02E-6BF1D880434F}" type="datetimeFigureOut">
              <a:rPr lang="nl-NL" smtClean="0"/>
              <a:pPr/>
              <a:t>2-11-2015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8F0FA-503B-447F-A02E-6BF1D880434F}" type="datetimeFigureOut">
              <a:rPr lang="nl-NL" smtClean="0"/>
              <a:pPr/>
              <a:t>2-11-2015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het opmaakprofiel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opmaakprofielen van de modeltekst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8F0FA-503B-447F-A02E-6BF1D880434F}" type="datetimeFigureOut">
              <a:rPr lang="nl-NL" smtClean="0"/>
              <a:pPr/>
              <a:t>2-11-2015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het opmaakprofiel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opmaakprofielen van de modeltekst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8F0FA-503B-447F-A02E-6BF1D880434F}" type="datetimeFigureOut">
              <a:rPr lang="nl-NL" smtClean="0"/>
              <a:pPr/>
              <a:t>2-11-2015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‹#›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het opmaakprofiel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38F0FA-503B-447F-A02E-6BF1D880434F}" type="datetimeFigureOut">
              <a:rPr lang="nl-NL" smtClean="0"/>
              <a:pPr/>
              <a:t>2-11-2015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E7185-A582-4542-8FF0-969B3F80C0A5}" type="slidenum">
              <a:rPr lang="nl-NL" smtClean="0"/>
              <a:pPr/>
              <a:t>‹#›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nl.wikipedia.org/wiki/Wasrol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38218" y="1556792"/>
            <a:ext cx="32465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3600" dirty="0" err="1" smtClean="0">
                <a:solidFill>
                  <a:prstClr val="white">
                    <a:tint val="75000"/>
                  </a:prstClr>
                </a:solidFill>
              </a:rPr>
              <a:t>Audiobewerking</a:t>
            </a:r>
            <a:endParaRPr lang="en-US" sz="3600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24932" y="2132856"/>
            <a:ext cx="35430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3600" dirty="0" err="1" smtClean="0">
                <a:solidFill>
                  <a:prstClr val="white">
                    <a:tint val="75000"/>
                  </a:prstClr>
                </a:solidFill>
              </a:rPr>
              <a:t>Geluidsbewerking</a:t>
            </a:r>
            <a:endParaRPr lang="en-US" sz="3600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14976" y="2710661"/>
            <a:ext cx="37452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3600" dirty="0" err="1" smtClean="0">
                <a:solidFill>
                  <a:prstClr val="white">
                    <a:tint val="75000"/>
                  </a:prstClr>
                </a:solidFill>
              </a:rPr>
              <a:t>Opgenomen</a:t>
            </a:r>
            <a:r>
              <a:rPr lang="en-US" sz="3600" dirty="0" smtClean="0">
                <a:solidFill>
                  <a:prstClr val="white">
                    <a:tint val="75000"/>
                  </a:prstClr>
                </a:solidFill>
              </a:rPr>
              <a:t> </a:t>
            </a:r>
            <a:r>
              <a:rPr lang="en-US" sz="3600" dirty="0" err="1" smtClean="0">
                <a:solidFill>
                  <a:prstClr val="white">
                    <a:tint val="75000"/>
                  </a:prstClr>
                </a:solidFill>
              </a:rPr>
              <a:t>geluid</a:t>
            </a:r>
            <a:endParaRPr lang="en-US" sz="3600" dirty="0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" grpId="1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3448" y="404664"/>
            <a:ext cx="6400800" cy="17526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1877</a:t>
            </a:r>
          </a:p>
        </p:txBody>
      </p:sp>
      <p:sp>
        <p:nvSpPr>
          <p:cNvPr id="4" name="Rectangle 3"/>
          <p:cNvSpPr/>
          <p:nvPr/>
        </p:nvSpPr>
        <p:spPr>
          <a:xfrm>
            <a:off x="404082" y="910461"/>
            <a:ext cx="20689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3600" dirty="0" err="1" smtClean="0">
                <a:solidFill>
                  <a:prstClr val="white">
                    <a:tint val="75000"/>
                  </a:prstClr>
                </a:solidFill>
              </a:rPr>
              <a:t>Fonograaf</a:t>
            </a:r>
            <a:endParaRPr lang="en-US" sz="3600" dirty="0">
              <a:solidFill>
                <a:prstClr val="white">
                  <a:tint val="75000"/>
                </a:prst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60648"/>
            <a:ext cx="7621587" cy="571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www.meertens.knaw.nl/meertensnet/file/keesg/20050627/Edison_Blan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aes.org/aeshc/docs/recording.technology.history/images/89017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b="234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avid\Dropbox\Dropbox\Camera Uploads\2015-10-06 20.33.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51435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6</Words>
  <Application>Microsoft Office PowerPoint</Application>
  <PresentationFormat>On-screen Show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Office-thema</vt:lpstr>
      <vt:lpstr>Slide 1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David</dc:creator>
  <cp:lastModifiedBy>David</cp:lastModifiedBy>
  <cp:revision>37</cp:revision>
  <dcterms:created xsi:type="dcterms:W3CDTF">2015-01-31T12:00:21Z</dcterms:created>
  <dcterms:modified xsi:type="dcterms:W3CDTF">2015-11-02T08:33:43Z</dcterms:modified>
</cp:coreProperties>
</file>